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3" r:id="rId2"/>
    <p:sldId id="257" r:id="rId3"/>
    <p:sldId id="278" r:id="rId4"/>
    <p:sldId id="279" r:id="rId5"/>
    <p:sldId id="280" r:id="rId6"/>
    <p:sldId id="281" r:id="rId7"/>
    <p:sldId id="282" r:id="rId8"/>
    <p:sldId id="283" r:id="rId9"/>
    <p:sldId id="285" r:id="rId10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BD87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62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-426" y="-90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8E07-B330-4EDC-BC54-3F85D6B35122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814F4-83E2-4C56-AD46-AA88E447F7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50423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8E07-B330-4EDC-BC54-3F85D6B35122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29D814F4-83E2-4C56-AD46-AA88E447F7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85350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8E07-B330-4EDC-BC54-3F85D6B35122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814F4-83E2-4C56-AD46-AA88E447F7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75808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8E07-B330-4EDC-BC54-3F85D6B35122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814F4-83E2-4C56-AD46-AA88E447F7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03491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8E07-B330-4EDC-BC54-3F85D6B35122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814F4-83E2-4C56-AD46-AA88E447F7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22810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8E07-B330-4EDC-BC54-3F85D6B35122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814F4-83E2-4C56-AD46-AA88E447F7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91556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8E07-B330-4EDC-BC54-3F85D6B35122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814F4-83E2-4C56-AD46-AA88E447F7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44336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8E07-B330-4EDC-BC54-3F85D6B35122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814F4-83E2-4C56-AD46-AA88E447F7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21648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8E07-B330-4EDC-BC54-3F85D6B35122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814F4-83E2-4C56-AD46-AA88E447F7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28243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8E07-B330-4EDC-BC54-3F85D6B35122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814F4-83E2-4C56-AD46-AA88E447F7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95046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8E07-B330-4EDC-BC54-3F85D6B35122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814F4-83E2-4C56-AD46-AA88E447F7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395009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8E07-B330-4EDC-BC54-3F85D6B35122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814F4-83E2-4C56-AD46-AA88E447F7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169440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8E07-B330-4EDC-BC54-3F85D6B35122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814F4-83E2-4C56-AD46-AA88E447F7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719658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8E07-B330-4EDC-BC54-3F85D6B35122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814F4-83E2-4C56-AD46-AA88E447F7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521649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8E07-B330-4EDC-BC54-3F85D6B35122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814F4-83E2-4C56-AD46-AA88E447F7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48573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8E07-B330-4EDC-BC54-3F85D6B35122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814F4-83E2-4C56-AD46-AA88E447F7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325585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8E07-B330-4EDC-BC54-3F85D6B35122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814F4-83E2-4C56-AD46-AA88E447F7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23187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3678E07-B330-4EDC-BC54-3F85D6B35122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9D814F4-83E2-4C56-AD46-AA88E447F7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93612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5474312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Об утверждении Прогнозного плана </a:t>
            </a:r>
            <a:b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(программы) приватизации имущества, находящегося в муниципальной собственности города Магнитогорска, </a:t>
            </a:r>
            <a:b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на 2020 год</a:t>
            </a:r>
            <a:endParaRPr lang="ru-RU" sz="3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93364" y="0"/>
            <a:ext cx="10018713" cy="1752599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Нежилое помещение № 4, площадь 48,3 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кв.м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.</a:t>
            </a:r>
            <a:b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улица Ворошилова, дом 37, корпус 3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448" y="1397249"/>
            <a:ext cx="9427695" cy="5460751"/>
          </a:xfrm>
        </p:spPr>
      </p:pic>
    </p:spTree>
    <p:extLst>
      <p:ext uri="{BB962C8B-B14F-4D97-AF65-F5344CB8AC3E}">
        <p14:creationId xmlns="" xmlns:p14="http://schemas.microsoft.com/office/powerpoint/2010/main" val="175763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6616" y="0"/>
            <a:ext cx="10018713" cy="1752599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Нежилое помещение № 10, площадь 43,0 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кв.м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.</a:t>
            </a:r>
            <a:b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улица имени газеты «Правда», дом 27, корпус 1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886" y="1406304"/>
            <a:ext cx="7708047" cy="5451696"/>
          </a:xfrm>
        </p:spPr>
      </p:pic>
    </p:spTree>
    <p:extLst>
      <p:ext uri="{BB962C8B-B14F-4D97-AF65-F5344CB8AC3E}">
        <p14:creationId xmlns="" xmlns:p14="http://schemas.microsoft.com/office/powerpoint/2010/main" val="191032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7151" y="0"/>
            <a:ext cx="10018713" cy="1752599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Нежилое помещение № 5, площадь 9,2 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кв.м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.</a:t>
            </a:r>
            <a:b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ул.имени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газеты «Правда», дом 13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685" y="1379144"/>
            <a:ext cx="9264051" cy="5478856"/>
          </a:xfrm>
        </p:spPr>
      </p:pic>
    </p:spTree>
    <p:extLst>
      <p:ext uri="{BB962C8B-B14F-4D97-AF65-F5344CB8AC3E}">
        <p14:creationId xmlns="" xmlns:p14="http://schemas.microsoft.com/office/powerpoint/2010/main" val="3430666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9043" y="0"/>
            <a:ext cx="10018713" cy="1752599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Нежилое помещение № 10, площадь 10 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кв.м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.</a:t>
            </a:r>
            <a:b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проспект Карла Маркса, дом 64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754" y="1433465"/>
            <a:ext cx="9167708" cy="5424535"/>
          </a:xfrm>
          <a:ln>
            <a:solidFill>
              <a:srgbClr val="C1BD87"/>
            </a:solidFill>
          </a:ln>
        </p:spPr>
      </p:pic>
    </p:spTree>
    <p:extLst>
      <p:ext uri="{BB962C8B-B14F-4D97-AF65-F5344CB8AC3E}">
        <p14:creationId xmlns="" xmlns:p14="http://schemas.microsoft.com/office/powerpoint/2010/main" val="2692052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3777" y="0"/>
            <a:ext cx="10018713" cy="1752599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Нежилое помещение № 2, площадь 44,5 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кв.м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.</a:t>
            </a:r>
            <a:b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проспект Карла Маркса, дом 102, корпус 1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7410" y="1412707"/>
            <a:ext cx="7383746" cy="5445293"/>
          </a:xfrm>
        </p:spPr>
      </p:pic>
    </p:spTree>
    <p:extLst>
      <p:ext uri="{BB962C8B-B14F-4D97-AF65-F5344CB8AC3E}">
        <p14:creationId xmlns="" xmlns:p14="http://schemas.microsoft.com/office/powerpoint/2010/main" val="217222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3777" y="0"/>
            <a:ext cx="10018713" cy="1752599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Нежилое помещение № 1, площадь 52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кв.м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.</a:t>
            </a:r>
            <a:b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улица Первомайская, дом 5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350" y="1435728"/>
            <a:ext cx="9607885" cy="5422272"/>
          </a:xfrm>
        </p:spPr>
      </p:pic>
    </p:spTree>
    <p:extLst>
      <p:ext uri="{BB962C8B-B14F-4D97-AF65-F5344CB8AC3E}">
        <p14:creationId xmlns="" xmlns:p14="http://schemas.microsoft.com/office/powerpoint/2010/main" val="3841340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4722" y="0"/>
            <a:ext cx="10018713" cy="1752599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Нежилое помещение № 3 - гараж, площадь 22,8 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кв.м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.</a:t>
            </a:r>
            <a:b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переулок Спартаковский, дом 10, корпус 2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" t="-1082" r="-694" b="-16"/>
          <a:stretch/>
        </p:blipFill>
        <p:spPr>
          <a:xfrm>
            <a:off x="2655857" y="1378288"/>
            <a:ext cx="7306282" cy="5479712"/>
          </a:xfrm>
        </p:spPr>
      </p:pic>
    </p:spTree>
    <p:extLst>
      <p:ext uri="{BB962C8B-B14F-4D97-AF65-F5344CB8AC3E}">
        <p14:creationId xmlns="" xmlns:p14="http://schemas.microsoft.com/office/powerpoint/2010/main" val="2566217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6616" y="0"/>
            <a:ext cx="10018713" cy="1752599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100 %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доли в уставном капитале ООО «Эксплуатационно-техническая компания» города Магнитогорска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403" y="1709270"/>
            <a:ext cx="5140904" cy="4510461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145" y="1727377"/>
            <a:ext cx="5342650" cy="451046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719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TM03457496[[fn=Параллакс]]</Template>
  <TotalTime>1015</TotalTime>
  <Words>82</Words>
  <Application>Microsoft Office PowerPoint</Application>
  <PresentationFormat>Произвольный</PresentationFormat>
  <Paragraphs>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Параллакс</vt:lpstr>
      <vt:lpstr>Об утверждении Прогнозного плана  (программы) приватизации имущества, находящегося в муниципальной собственности города Магнитогорска,  на 2020 год</vt:lpstr>
      <vt:lpstr>Нежилое помещение № 4, площадь 48,3  кв.м. улица Ворошилова, дом 37, корпус 3</vt:lpstr>
      <vt:lpstr>Нежилое помещение № 10, площадь 43,0  кв.м. улица имени газеты «Правда», дом 27, корпус 1</vt:lpstr>
      <vt:lpstr>Нежилое помещение № 5, площадь 9,2  кв.м. ул.имени газеты «Правда», дом 13</vt:lpstr>
      <vt:lpstr>Нежилое помещение № 10, площадь 10  кв.м. проспект Карла Маркса, дом 64</vt:lpstr>
      <vt:lpstr>Нежилое помещение № 2, площадь 44,5  кв.м. проспект Карла Маркса, дом 102, корпус 1</vt:lpstr>
      <vt:lpstr>Нежилое помещение № 1, площадь 52 кв.м. улица Первомайская, дом 5</vt:lpstr>
      <vt:lpstr>Нежилое помещение № 3 - гараж, площадь 22,8  кв.м. переулок Спартаковский, дом 10, корпус 2</vt:lpstr>
      <vt:lpstr>100 % доли в уставном капитале ООО «Эксплуатационно-техническая компания» города Магнитогорска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Нежилое помещение № 4 ул.Вокзальная, д.144, площадь 141,2 кв.м</dc:title>
  <dc:creator>Вавилова Елена Степановна</dc:creator>
  <cp:lastModifiedBy>User</cp:lastModifiedBy>
  <cp:revision>65</cp:revision>
  <cp:lastPrinted>2019-09-13T07:49:34Z</cp:lastPrinted>
  <dcterms:created xsi:type="dcterms:W3CDTF">2018-11-21T11:26:54Z</dcterms:created>
  <dcterms:modified xsi:type="dcterms:W3CDTF">2019-11-28T11:04:05Z</dcterms:modified>
</cp:coreProperties>
</file>